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7D9D-FCB3-46A9-91D3-481DBC829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85845-B4FD-4B5F-AB54-841048984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E6DE0-57C0-4874-B885-20812FC5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27E06-E5CE-4CF1-BFB5-1E1E6F81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1C32D-7031-44F2-A392-D6034D59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03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0973-232A-43D7-A290-387ED3AB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C3A54-27B7-4756-9767-A53F28C93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FBC7-4ABC-48B0-BB56-E7D3A37F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92AD-F659-43ED-BECE-7EF1EB39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811E9-145A-4465-9E9E-141C7924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011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328E1-FB4D-4243-A38E-509D39E33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E6985-2A81-4B84-8330-A4BFD5C18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111D4-5238-4D2B-82A2-8B9A385A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5924F-E595-46E0-9411-020A0CD2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03AF1-AE23-4C6C-915C-93BBB589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1659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1184-0F21-4769-B806-716DC8A0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FF7F9-2D3E-4720-9E57-F5A2B0A0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A255F-C0F2-4468-88B4-D5DD0FD2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AD3A-3760-47AA-961D-15200AEB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29C1D-C3C5-49FE-9E46-A5E9EF6F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418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274A-D2DC-4D03-AAF8-FC6269AA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F2721-FEBD-4757-898E-58254D3CF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853A9-B364-4FAC-8953-5B95414E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4863E-2BED-4704-B882-7CEA3FFF2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61132-3D03-4D22-B0A1-DFD852EA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306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F42C-35BE-4AC7-B62F-21773C16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6C92C-85EA-4408-8469-F23D26AAC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20F20-FE32-4B93-A78C-1839E1D1C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6E425-F284-40CF-AB7C-9253AD3D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C48BA-3FD4-4290-BD6B-05C8964B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03C2A-A599-495F-B1DB-7DFCAAEC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600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5273-DB22-4B06-89F9-60207570C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41342-27F0-4FD7-82E5-5431AAEC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A841B-5A02-4A93-9228-10837CC6C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BB8C0C-9962-45E3-BEA0-C80B3A4E7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DB202-27F1-4FF5-BAA4-D407100F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617FF-7D63-493C-883F-3FC3A25E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4B3169-B6CA-4DDF-BDEF-0332F4FB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BAF43-36CB-44FE-B007-6AA6CEBA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560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93E9-309D-4934-A443-3429EEFA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26E953-0258-4401-A05B-C4F23FC0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B63BA-DD57-4C31-9CF7-286EB090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A4324-EEAB-4858-865B-4FAAE5DC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452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4C21F-9572-4A39-B731-09C2C571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EDEAE-F5E1-4FB0-91E4-34B87A5D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1D0C3-210A-4933-A60F-5945C04C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653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1112-DADB-4EA5-905D-E58B030BA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0AE8-B8CF-4316-87AA-8BD85F6E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03BEE-8AEB-4677-B825-FFB1795F7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3D2AB-5744-4C70-B47E-48FA88122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39BC4-EC53-48E8-86A3-97C97D42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C320E-9437-4F7E-AC5C-8A121811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991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A0B3-6E94-403D-A253-99787A396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9A9B4-F2AF-4ED8-AD39-3EE0ADAF34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CF19B-FEEC-45AE-99DA-F0035D994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5AB70-94DF-4E23-B6A4-674B5148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EF0BF-0178-4783-A267-29A98871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5DB13-CF42-4964-B273-446E9F97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144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4B4E5-F7CF-4BA9-BFF5-7A38524F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6CFFB-5CAD-4106-B2D3-F87DCD139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FBCE4-5445-474A-BAC4-804432D22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2E9E5-F04E-4338-87EF-617CF173C31C}" type="datetimeFigureOut">
              <a:rPr lang="en-IE" smtClean="0"/>
              <a:t>15/02/2021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9FA9-BB45-4C50-8AA1-C700753DC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48C80-FECE-43B2-A504-8F180D1B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12F2D-71F4-41C1-929A-0EBFB9A5F2D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366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D3EFEC-1DFE-4BD9-B3F9-B4072C64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466725"/>
            <a:ext cx="10315575" cy="5924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BFBD5A-3670-4F61-8C5C-980E77F949BB}"/>
              </a:ext>
            </a:extLst>
          </p:cNvPr>
          <p:cNvSpPr/>
          <p:nvPr/>
        </p:nvSpPr>
        <p:spPr>
          <a:xfrm>
            <a:off x="864243" y="3784922"/>
            <a:ext cx="10571544" cy="283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0359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55B78-E044-4980-8E6D-AFC44AA7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495300"/>
            <a:ext cx="107727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6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4C69F7-DC0C-44B8-866A-9E7CCF4E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85812"/>
            <a:ext cx="106203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3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E7361-D0D4-4FCD-B233-A33EAA9B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19125"/>
            <a:ext cx="98298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2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7DAFBF-69CC-4A2E-AB7B-37F84900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538162"/>
            <a:ext cx="96964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77667-3B5D-4D78-BDD5-412E1BEC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552450"/>
            <a:ext cx="103155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62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3599F7-9D07-43E4-A080-0CB96922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604837"/>
            <a:ext cx="104965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1B29F-4BE0-4026-A5B9-14D3E875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471487"/>
            <a:ext cx="96964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4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C5245-7DE8-4E06-B9B6-A920814A8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54" y="0"/>
            <a:ext cx="9495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2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8F22F-A9D8-4E98-85DA-94D55B2E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414337"/>
            <a:ext cx="102012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6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6474A-D6D2-4D93-B07E-E267B00E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800225"/>
            <a:ext cx="100203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6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135832-4EAB-43F2-85F6-CA3C53C0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509587"/>
            <a:ext cx="108299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5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4D815-D1DD-493F-9E7A-B74CC4B94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94" y="0"/>
            <a:ext cx="9760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12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23661-705A-4DC2-A9F6-FC21E27C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16" y="0"/>
            <a:ext cx="9497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0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DFC957-A49B-4BE4-9F8D-DAA514545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35" y="0"/>
            <a:ext cx="8510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2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B14BB-2919-49D0-93C6-A3DC6F0C9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32" y="0"/>
            <a:ext cx="9460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0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F8AAB-AB41-487A-B9BB-CAA0A9B60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62" y="0"/>
            <a:ext cx="933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6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B11C6-22A1-4846-863D-5CCAFE378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86" y="0"/>
            <a:ext cx="882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4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DDCCD-892B-4CCD-8460-6B686262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8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E798F-4EB9-40F7-B0BA-F92C3231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297"/>
            <a:ext cx="12192000" cy="28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59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A0994-F808-487F-A74A-E18E6D466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82" y="564160"/>
            <a:ext cx="10925030" cy="6217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4F9604-0739-4715-8832-CFE0A3A3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27" y="282286"/>
            <a:ext cx="5039014" cy="10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91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78A35-6E73-48A6-B691-4FE10007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991" y="0"/>
            <a:ext cx="8510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2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4ED13-B0BA-43A6-8303-C92E671A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57212"/>
            <a:ext cx="101155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1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DAF48-3CA6-49AB-B35C-8E317B95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1717270"/>
            <a:ext cx="6764843" cy="4752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DAD931-590A-4DC2-AC16-6C2C0C5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574" y="12295"/>
            <a:ext cx="81343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9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CAECD-A009-4A69-9908-3D0C9D0D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1283962"/>
            <a:ext cx="10390909" cy="5574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F8CDA-6E98-4BF4-98A0-DA8B6FF0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71" y="129264"/>
            <a:ext cx="5900305" cy="11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2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7C449A-F150-4C23-9358-88E89E07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03" y="0"/>
            <a:ext cx="9460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7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EA942-7881-4376-AE77-C15648DA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68" y="1516820"/>
            <a:ext cx="7379863" cy="50456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15A98A-8703-4954-9D2D-CBD54A45C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49" y="441036"/>
            <a:ext cx="8267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74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2E6C8E-45EE-4F47-B75F-C8D02539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57"/>
            <a:ext cx="12192000" cy="66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84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F2621-B8F3-4976-9522-FCEDED2A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73" y="1810017"/>
            <a:ext cx="7225500" cy="4983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59E1E3-ECFE-487E-8926-7908CC5E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73" y="261483"/>
            <a:ext cx="81629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66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E158A-49DD-4842-B728-2822D33AB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361" y="204210"/>
            <a:ext cx="5999106" cy="1144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FEA71-7241-491E-A474-DC097C28E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06" y="1415963"/>
            <a:ext cx="7756271" cy="52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76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35603-E5BE-4A76-AD74-E17260C1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0"/>
            <a:ext cx="9339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04D41-46D6-42DE-83B5-7F512024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54" y="998198"/>
            <a:ext cx="9248297" cy="56425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312E33-4B73-4030-9164-11265E29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90" y="184111"/>
            <a:ext cx="5714419" cy="8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7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A4AE87-D425-48D9-AF11-4333A551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96" y="0"/>
            <a:ext cx="8827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3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DD890-86C9-442E-99FA-1B31029F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528637"/>
            <a:ext cx="106394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3FBA7-930B-426A-902D-02F932AF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77" y="1137424"/>
            <a:ext cx="8607596" cy="5720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DCDA83-7C1B-4EE9-8FDC-032747CD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54" y="306194"/>
            <a:ext cx="5015841" cy="10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97AC9-7357-4109-9BE4-E9659346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19" y="1158832"/>
            <a:ext cx="9788814" cy="5699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41C7C-ACDA-4A59-8023-7BD26059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16" y="244432"/>
            <a:ext cx="92868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81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E2E6B-BFFB-4749-9F18-450B78E6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0" y="1193070"/>
            <a:ext cx="10720039" cy="5664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E02F-4C69-4781-A87A-95CDF5A8A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036" y="92270"/>
            <a:ext cx="5403926" cy="11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41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A1E802-C646-45D4-BF7D-093B049D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19" y="1655916"/>
            <a:ext cx="9549161" cy="4995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9E583-AC10-4BB7-B52E-84024611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761" y="206394"/>
            <a:ext cx="6601870" cy="12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40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42A0D-72AB-4770-A0E0-CFAF9CD7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752600"/>
            <a:ext cx="115919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63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7F0AC-7C61-4CFF-BFBA-0C6800D6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506" y="319320"/>
            <a:ext cx="6212493" cy="661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6BFC77-6BA6-4A94-B8E0-5DBF70667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0" y="981307"/>
            <a:ext cx="10262839" cy="57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29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34AE84-B092-4275-8D8C-7F98973D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6" y="605709"/>
            <a:ext cx="11258309" cy="56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2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5B186-C649-4F54-AAB4-68DFC6EB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61"/>
            <a:ext cx="12192000" cy="54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85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23C11-3BA9-4146-8D37-0BEFCF10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84" y="555237"/>
            <a:ext cx="4705350" cy="55245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D5EF92-C95C-4ABB-AF23-4F3D111DE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42" y="0"/>
            <a:ext cx="5178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38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7E8AA-CAC3-4EFC-B284-EA5E1131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59485"/>
            <a:ext cx="6591300" cy="561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FDDB9-9DA8-4749-A949-7C8BF204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771650"/>
            <a:ext cx="9067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9F833-D869-4BBD-96EC-51B5028D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571500"/>
            <a:ext cx="10115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72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7E8AA-CAC3-4EFC-B284-EA5E1131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59485"/>
            <a:ext cx="6591300" cy="561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FDDB9-9DA8-4749-A949-7C8BF204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771650"/>
            <a:ext cx="9067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36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7E8AA-CAC3-4EFC-B284-EA5E1131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59485"/>
            <a:ext cx="6591300" cy="561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E3DA01-E5E1-4D07-942C-667B5ECE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862012"/>
            <a:ext cx="96869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70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7E8AA-CAC3-4EFC-B284-EA5E1131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59485"/>
            <a:ext cx="6591300" cy="561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7E672-1DE2-4199-A9FA-F0E6F7C7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078765"/>
            <a:ext cx="10096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8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69C75-6C2C-475A-AC17-B64F6981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814387"/>
            <a:ext cx="104013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9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599A5-3EFD-4E2D-B8F5-82514E27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561975"/>
            <a:ext cx="98869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9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F3E68-227B-476B-B050-688F995E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38150"/>
            <a:ext cx="108013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B19A51-52BC-47E0-9395-A61F8528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452437"/>
            <a:ext cx="108489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Widescreen</PresentationFormat>
  <Paragraphs>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McQuaid</dc:creator>
  <cp:lastModifiedBy>David  McQuaid</cp:lastModifiedBy>
  <cp:revision>23</cp:revision>
  <dcterms:created xsi:type="dcterms:W3CDTF">2019-10-09T16:50:48Z</dcterms:created>
  <dcterms:modified xsi:type="dcterms:W3CDTF">2021-02-15T11:32:17Z</dcterms:modified>
</cp:coreProperties>
</file>